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72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 Mikola" userId="45cf477a-d9dd-4480-b3ff-c03525c014a5" providerId="ADAL" clId="{58376368-5FE2-4174-B4DF-EF30847694EE}"/>
    <pc:docChg chg="delSld modSld">
      <pc:chgData name="Mika Mikola" userId="45cf477a-d9dd-4480-b3ff-c03525c014a5" providerId="ADAL" clId="{58376368-5FE2-4174-B4DF-EF30847694EE}" dt="2020-10-16T17:09:30.683" v="25" actId="20577"/>
      <pc:docMkLst>
        <pc:docMk/>
      </pc:docMkLst>
      <pc:sldChg chg="del">
        <pc:chgData name="Mika Mikola" userId="45cf477a-d9dd-4480-b3ff-c03525c014a5" providerId="ADAL" clId="{58376368-5FE2-4174-B4DF-EF30847694EE}" dt="2020-10-16T17:08:26.177" v="5" actId="47"/>
        <pc:sldMkLst>
          <pc:docMk/>
          <pc:sldMk cId="3719080976" sldId="257"/>
        </pc:sldMkLst>
      </pc:sldChg>
      <pc:sldChg chg="del">
        <pc:chgData name="Mika Mikola" userId="45cf477a-d9dd-4480-b3ff-c03525c014a5" providerId="ADAL" clId="{58376368-5FE2-4174-B4DF-EF30847694EE}" dt="2020-10-16T17:08:24.661" v="2" actId="47"/>
        <pc:sldMkLst>
          <pc:docMk/>
          <pc:sldMk cId="288595165" sldId="258"/>
        </pc:sldMkLst>
      </pc:sldChg>
      <pc:sldChg chg="del">
        <pc:chgData name="Mika Mikola" userId="45cf477a-d9dd-4480-b3ff-c03525c014a5" providerId="ADAL" clId="{58376368-5FE2-4174-B4DF-EF30847694EE}" dt="2020-10-16T17:08:27.125" v="7" actId="47"/>
        <pc:sldMkLst>
          <pc:docMk/>
          <pc:sldMk cId="663215790" sldId="259"/>
        </pc:sldMkLst>
      </pc:sldChg>
      <pc:sldChg chg="del">
        <pc:chgData name="Mika Mikola" userId="45cf477a-d9dd-4480-b3ff-c03525c014a5" providerId="ADAL" clId="{58376368-5FE2-4174-B4DF-EF30847694EE}" dt="2020-10-16T17:08:25.676" v="4" actId="47"/>
        <pc:sldMkLst>
          <pc:docMk/>
          <pc:sldMk cId="1768637744" sldId="260"/>
        </pc:sldMkLst>
      </pc:sldChg>
      <pc:sldChg chg="del">
        <pc:chgData name="Mika Mikola" userId="45cf477a-d9dd-4480-b3ff-c03525c014a5" providerId="ADAL" clId="{58376368-5FE2-4174-B4DF-EF30847694EE}" dt="2020-10-16T17:08:26.594" v="6" actId="47"/>
        <pc:sldMkLst>
          <pc:docMk/>
          <pc:sldMk cId="3115549647" sldId="261"/>
        </pc:sldMkLst>
      </pc:sldChg>
      <pc:sldChg chg="del">
        <pc:chgData name="Mika Mikola" userId="45cf477a-d9dd-4480-b3ff-c03525c014a5" providerId="ADAL" clId="{58376368-5FE2-4174-B4DF-EF30847694EE}" dt="2020-10-16T17:08:24.042" v="1" actId="47"/>
        <pc:sldMkLst>
          <pc:docMk/>
          <pc:sldMk cId="1203198867" sldId="262"/>
        </pc:sldMkLst>
      </pc:sldChg>
      <pc:sldChg chg="del">
        <pc:chgData name="Mika Mikola" userId="45cf477a-d9dd-4480-b3ff-c03525c014a5" providerId="ADAL" clId="{58376368-5FE2-4174-B4DF-EF30847694EE}" dt="2020-10-16T17:08:25.190" v="3" actId="47"/>
        <pc:sldMkLst>
          <pc:docMk/>
          <pc:sldMk cId="3650035091" sldId="263"/>
        </pc:sldMkLst>
      </pc:sldChg>
      <pc:sldChg chg="del">
        <pc:chgData name="Mika Mikola" userId="45cf477a-d9dd-4480-b3ff-c03525c014a5" providerId="ADAL" clId="{58376368-5FE2-4174-B4DF-EF30847694EE}" dt="2020-10-16T17:08:27.798" v="8" actId="47"/>
        <pc:sldMkLst>
          <pc:docMk/>
          <pc:sldMk cId="2976286442" sldId="264"/>
        </pc:sldMkLst>
      </pc:sldChg>
      <pc:sldChg chg="del">
        <pc:chgData name="Mika Mikola" userId="45cf477a-d9dd-4480-b3ff-c03525c014a5" providerId="ADAL" clId="{58376368-5FE2-4174-B4DF-EF30847694EE}" dt="2020-10-16T17:08:23.410" v="0" actId="47"/>
        <pc:sldMkLst>
          <pc:docMk/>
          <pc:sldMk cId="1580722686" sldId="267"/>
        </pc:sldMkLst>
      </pc:sldChg>
      <pc:sldChg chg="del">
        <pc:chgData name="Mika Mikola" userId="45cf477a-d9dd-4480-b3ff-c03525c014a5" providerId="ADAL" clId="{58376368-5FE2-4174-B4DF-EF30847694EE}" dt="2020-10-16T17:08:32.326" v="10" actId="47"/>
        <pc:sldMkLst>
          <pc:docMk/>
          <pc:sldMk cId="3963167816" sldId="268"/>
        </pc:sldMkLst>
      </pc:sldChg>
      <pc:sldChg chg="del">
        <pc:chgData name="Mika Mikola" userId="45cf477a-d9dd-4480-b3ff-c03525c014a5" providerId="ADAL" clId="{58376368-5FE2-4174-B4DF-EF30847694EE}" dt="2020-10-16T17:08:28.973" v="9" actId="47"/>
        <pc:sldMkLst>
          <pc:docMk/>
          <pc:sldMk cId="797291783" sldId="269"/>
        </pc:sldMkLst>
      </pc:sldChg>
      <pc:sldChg chg="modSp mod">
        <pc:chgData name="Mika Mikola" userId="45cf477a-d9dd-4480-b3ff-c03525c014a5" providerId="ADAL" clId="{58376368-5FE2-4174-B4DF-EF30847694EE}" dt="2020-10-16T17:09:30.683" v="25" actId="20577"/>
        <pc:sldMkLst>
          <pc:docMk/>
          <pc:sldMk cId="1435081048" sldId="272"/>
        </pc:sldMkLst>
        <pc:spChg chg="mod">
          <ac:chgData name="Mika Mikola" userId="45cf477a-d9dd-4480-b3ff-c03525c014a5" providerId="ADAL" clId="{58376368-5FE2-4174-B4DF-EF30847694EE}" dt="2020-10-16T17:09:30.683" v="25" actId="20577"/>
          <ac:spMkLst>
            <pc:docMk/>
            <pc:sldMk cId="1435081048" sldId="272"/>
            <ac:spMk id="4" creationId="{75DE91C9-BC57-4E6A-A041-24A77D7665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77DC28-B83C-4EE2-A507-92DCA8AE4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1DF39F2-96E1-450C-A281-CF6AEBC30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479AA6-0585-41C5-BE3F-20D47F92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2E7AA-325A-4EAF-825F-11AF5D38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1436F5-F336-46FF-BF3B-CABB0D3C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920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B81CEE-6F9E-4D94-9F20-E670FB2E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2F137E0-8C26-48D0-B00E-721F69A79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A26BB9-3B9F-4E27-B750-24BE1117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D83B8C-30D6-4EB2-9F26-12279068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93169C-A57A-4CA6-8702-AEC7EBD6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45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FC33F5C-E3B3-4C36-83EE-33DB66F2F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77982A9-881A-4E8A-BA57-B0A3ED644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81F92E-77D3-4B11-A7F6-B82702C5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1E480B-3F4B-430B-9FA8-F3DC596E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7DA57A-4D47-4CF4-A104-7EBAC97CD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26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F336E1-0AF1-4214-BC4E-F32B22C0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EE0D1E-56E4-47AD-AA75-286A33BC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70F470-B27D-4121-875B-4328F4B1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6D6001-3E22-4D84-ADF9-99DADCFC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FBA2D6-AEC5-4F9A-93AE-4DD6D5DD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262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A3AF2F-3BBC-49F3-A32E-FB025BBB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890FA35-CC70-4E8F-A3CA-F3DA48E4C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DDD68D-5758-43CD-9F4F-AC7B3A4B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BF392E-52DB-4114-9A04-0F46F4B4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F978A4-BB4E-42BE-810A-AB72131D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759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8B3368-A856-41B4-B94D-C2B0D961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90A9F0-2336-4656-B5CA-05DD78F3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EA9D03E-A77C-4608-9738-0D41DB3FF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A8C6E4-8CF6-406F-8252-7023D39B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855129C-A3D1-4DE5-8DEA-9CE60C91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0C2B741-BE2F-497C-A147-0794086A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83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FB23D8-9357-4BCD-9FFB-203E8C6E2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20F618-194D-40F7-B021-6B2B3DBA0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7C7F1E2-F38E-4225-B76F-9F5429CB6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9091B9D-7B64-4E07-884D-E16DE22C9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F02A7A3-D6E6-407E-A6CB-5C51141F2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9EB421D-1A7B-4E3A-831E-07EA0CFD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44F78D9-D616-4DF2-AEF0-259C0BFA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53BBB65-105D-46C0-9905-35D043C4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208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D4E209-9748-47B9-A871-9B1DAA0A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30E8196-8A26-482B-9001-4E23D28D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FF4F54-CD88-4B90-88CC-68EE8CE7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7EEB8E0-2C9C-4E0B-A0D3-256359F2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038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24BF574-6C7B-4F9A-8260-1884B8AE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CA02A1F-3AE5-4BD7-A104-C1C79C3D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29EAC29-89B4-463B-8E7D-4B405322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46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ADFB99-D607-44FA-B320-E1ED8E6A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C66705-A1EB-4652-8912-E80F77848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BEF6653-3A3A-4B72-9DC7-99BF54DF3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C16AF8-035D-4007-983D-E02CEFE2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EF8A730-D905-4565-BB48-9ABC34A6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2B8047-16A1-4F96-A77E-78B20C20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23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5F5E49-C989-4304-A44D-8EA4D0C6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03E04F6-DF55-48B6-A7D0-291768FD3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9C1AC72-0A26-4C3E-976C-F3F928721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A646741-2009-4782-9FB1-6D637516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F2D2D42-E1D2-4035-A73B-BC5E1099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DD66CD1-8521-4594-89FB-4F056423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836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9558068-D506-4872-86B6-7BDA47CD4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B73913E-26BF-4E13-90B2-83F414C3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D5AB68-5CEE-4AAF-9131-D1E6F1A23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8A76-8BB6-4668-813F-2EC28C830C69}" type="datetimeFigureOut">
              <a:rPr lang="fi-FI" smtClean="0"/>
              <a:t>16.10.2020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174A4D-DDA7-49E4-93DC-0E1E755C9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75EA42-8A4E-4DBC-97FF-4F5989806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02F91-8428-4BAA-AE3B-094EB854F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158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y.surveypal.com/Pesisliikkarin-tukipaketin-haku&#8212;Etela-20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sis.fi/uutiset/2020/10/pesapalloliitto-jakaa-junioripaallikkotukea-seuratoiminnan-tukeminen-tarkea-arvo-haastavassakin-taloustilanteessa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BF62D77-0C67-4315-84BB-98409614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 b="1" dirty="0" err="1">
                <a:latin typeface="+mn-lt"/>
              </a:rPr>
              <a:t>Pesisliikkaritoimintaan</a:t>
            </a:r>
            <a:r>
              <a:rPr lang="fi-FI" sz="3600" b="1" dirty="0">
                <a:latin typeface="+mn-lt"/>
              </a:rPr>
              <a:t> tukea!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ADEF6-1C85-4653-B644-FF92F3AEF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fi-FI" sz="1400" dirty="0"/>
              <a:t>Valitsemme alueeltamme </a:t>
            </a:r>
            <a:r>
              <a:rPr lang="fi-FI" sz="1400" b="1" dirty="0"/>
              <a:t>kahdeksan</a:t>
            </a:r>
            <a:r>
              <a:rPr lang="fi-FI" sz="1400" dirty="0"/>
              <a:t> seuraa mukaan </a:t>
            </a:r>
            <a:r>
              <a:rPr lang="fi-FI" sz="1400" dirty="0" err="1"/>
              <a:t>pesisliikkarin</a:t>
            </a:r>
            <a:r>
              <a:rPr lang="fi-FI" sz="1400" dirty="0"/>
              <a:t> tukipaketin saajiksi! </a:t>
            </a:r>
          </a:p>
          <a:p>
            <a:r>
              <a:rPr lang="fi-FI" sz="1400" dirty="0"/>
              <a:t>Tukipakettia voivat hakea seurat, jotka järjestävät 3–6 -vuotiaiden liikuntaleikkikoulu -toimintaa, jossa pesis on vahvasti mukana. </a:t>
            </a:r>
          </a:p>
          <a:p>
            <a:r>
              <a:rPr lang="fi-FI" sz="1400" dirty="0"/>
              <a:t>Ensisijaisesti tukea myönnetään </a:t>
            </a:r>
            <a:r>
              <a:rPr lang="fi-FI" sz="1400" b="1" dirty="0"/>
              <a:t>uuden toiminnan </a:t>
            </a:r>
            <a:r>
              <a:rPr lang="fi-FI" sz="1400" dirty="0"/>
              <a:t>käynnistäville seuroille.</a:t>
            </a:r>
          </a:p>
          <a:p>
            <a:r>
              <a:rPr lang="fi-FI" sz="1400" dirty="0"/>
              <a:t>Seura saa itse määrittää järjestääkö </a:t>
            </a:r>
            <a:r>
              <a:rPr lang="fi-FI" sz="1400" dirty="0" err="1"/>
              <a:t>pesisliikkaria</a:t>
            </a:r>
            <a:r>
              <a:rPr lang="fi-FI" sz="1400" dirty="0"/>
              <a:t> nyt syksyllä ja/tai talvella. </a:t>
            </a:r>
          </a:p>
          <a:p>
            <a:r>
              <a:rPr lang="fi-FI" sz="1400" dirty="0"/>
              <a:t>Seuran on sitouduttava hankkimaan </a:t>
            </a:r>
            <a:r>
              <a:rPr lang="fi-FI" sz="1400" dirty="0" err="1"/>
              <a:t>pesisliikkarin</a:t>
            </a:r>
            <a:r>
              <a:rPr lang="fi-FI" sz="1400" dirty="0"/>
              <a:t> osallistujille </a:t>
            </a:r>
            <a:r>
              <a:rPr lang="fi-FI" sz="1400" b="1" dirty="0"/>
              <a:t>pesispassit</a:t>
            </a:r>
            <a:r>
              <a:rPr lang="fi-FI" sz="1400" dirty="0"/>
              <a:t>.</a:t>
            </a:r>
          </a:p>
          <a:p>
            <a:endParaRPr lang="fi-FI" sz="1400" dirty="0"/>
          </a:p>
          <a:p>
            <a:r>
              <a:rPr lang="fi-FI" sz="1400" dirty="0"/>
              <a:t>Seuroille tarkoitettuun tukipakettiin kuuluu:</a:t>
            </a:r>
          </a:p>
          <a:p>
            <a:pPr lvl="1"/>
            <a:r>
              <a:rPr lang="fi-FI" sz="1400" dirty="0"/>
              <a:t>Välinetuki (välinepaketti, arvo n.335 €)</a:t>
            </a:r>
          </a:p>
          <a:p>
            <a:pPr lvl="1"/>
            <a:r>
              <a:rPr lang="fi-FI" sz="1400" dirty="0"/>
              <a:t>Materiaalituki (ohjausmateriaalia, </a:t>
            </a:r>
            <a:r>
              <a:rPr lang="fi-FI" sz="1400" dirty="0" err="1"/>
              <a:t>liikkariesitepohja</a:t>
            </a:r>
            <a:r>
              <a:rPr lang="fi-FI" sz="1400" dirty="0"/>
              <a:t>)</a:t>
            </a:r>
          </a:p>
          <a:p>
            <a:pPr lvl="1"/>
            <a:r>
              <a:rPr lang="fi-FI" sz="1400" dirty="0"/>
              <a:t>Päiväkotikäyntien sparrausapu</a:t>
            </a:r>
          </a:p>
          <a:p>
            <a:pPr lvl="1"/>
            <a:r>
              <a:rPr lang="fi-FI" sz="1400" dirty="0"/>
              <a:t>Ohjausapu avauskerralla</a:t>
            </a:r>
          </a:p>
          <a:p>
            <a:endParaRPr lang="fi-FI" sz="1400" dirty="0"/>
          </a:p>
          <a:p>
            <a:r>
              <a:rPr lang="fi-FI" sz="1400" dirty="0"/>
              <a:t>Järjestämme yhteisen </a:t>
            </a:r>
            <a:r>
              <a:rPr lang="fi-FI" sz="1400" b="1" dirty="0" err="1"/>
              <a:t>pesisliikkari</a:t>
            </a:r>
            <a:r>
              <a:rPr lang="fi-FI" sz="1400" b="1" dirty="0"/>
              <a:t>-infon ke 28.10. klo 18 </a:t>
            </a:r>
            <a:r>
              <a:rPr lang="fi-FI" sz="1400" dirty="0" err="1"/>
              <a:t>teams</a:t>
            </a:r>
            <a:endParaRPr lang="fi-FI" sz="1400" dirty="0"/>
          </a:p>
          <a:p>
            <a:r>
              <a:rPr lang="fi-FI" sz="1400" dirty="0"/>
              <a:t>Tukipaketit ovat haettavissa 30.10. mennessä. Haku tapahtuu </a:t>
            </a:r>
            <a:r>
              <a:rPr lang="fi-FI" sz="1400" dirty="0">
                <a:hlinkClick r:id="rId2"/>
              </a:rPr>
              <a:t>https://my.surveypal.com/Pesisliikkarin-tukipaketin-haku—Etela-2020</a:t>
            </a:r>
            <a:r>
              <a:rPr lang="fi-FI" sz="1400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1A80685-45F5-4C70-8085-7B346BBA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fi-FI" b="1" dirty="0">
                <a:latin typeface="+mn-lt"/>
              </a:rPr>
              <a:t>Rahallista tukea seuroille!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301CAA-1081-410C-B748-E8B79277F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u="sng" dirty="0"/>
              <a:t>JUNIORIPÄÄLLIKKÖTUKI (PPL)</a:t>
            </a:r>
          </a:p>
          <a:p>
            <a:r>
              <a:rPr lang="fi-FI" sz="2400" dirty="0"/>
              <a:t>Haku auki nyt 1.11. saakka</a:t>
            </a:r>
          </a:p>
          <a:p>
            <a:r>
              <a:rPr lang="fi-FI" sz="2400" dirty="0"/>
              <a:t>Maksimi 10.000 euroa</a:t>
            </a:r>
          </a:p>
          <a:p>
            <a:r>
              <a:rPr lang="fi-FI" sz="2400" dirty="0"/>
              <a:t>Kysy sparrausapua!</a:t>
            </a:r>
          </a:p>
          <a:p>
            <a:endParaRPr lang="fi-FI" sz="2400" dirty="0"/>
          </a:p>
          <a:p>
            <a:r>
              <a:rPr lang="fi-FI" sz="2400" dirty="0">
                <a:hlinkClick r:id="rId2"/>
              </a:rPr>
              <a:t>Pesisnetin uutinen</a:t>
            </a:r>
            <a:endParaRPr lang="fi-FI" sz="24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E91C9-BC57-4E6A-A041-24A77D766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u="sng" dirty="0"/>
              <a:t>SEURATUKI (OKM)</a:t>
            </a:r>
          </a:p>
          <a:p>
            <a:r>
              <a:rPr lang="fi-FI" sz="2400" dirty="0"/>
              <a:t>Aukeaa marraskuussa, haku joulukuun x. päivään mennessä (viikot 46-50)</a:t>
            </a:r>
          </a:p>
          <a:p>
            <a:r>
              <a:rPr lang="fi-FI" sz="2400" dirty="0"/>
              <a:t>TOIMINNALLISTA tai palkkaustukea</a:t>
            </a:r>
          </a:p>
          <a:p>
            <a:r>
              <a:rPr lang="fi-FI" sz="2400" dirty="0"/>
              <a:t>2.500 - 15.000 euroa</a:t>
            </a:r>
          </a:p>
          <a:p>
            <a:r>
              <a:rPr lang="fi-FI" sz="2400" dirty="0"/>
              <a:t>Kysy sparrausapua!</a:t>
            </a:r>
          </a:p>
        </p:txBody>
      </p:sp>
    </p:spTree>
    <p:extLst>
      <p:ext uri="{BB962C8B-B14F-4D97-AF65-F5344CB8AC3E}">
        <p14:creationId xmlns:p14="http://schemas.microsoft.com/office/powerpoint/2010/main" val="143508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88BD46AB3374041B30E5A129BB49C4C" ma:contentTypeVersion="11" ma:contentTypeDescription="Luo uusi asiakirja." ma:contentTypeScope="" ma:versionID="5ef55ebab249dcb39fe0b78379032c8a">
  <xsd:schema xmlns:xsd="http://www.w3.org/2001/XMLSchema" xmlns:xs="http://www.w3.org/2001/XMLSchema" xmlns:p="http://schemas.microsoft.com/office/2006/metadata/properties" xmlns:ns3="9204fe14-60c8-4dfe-b11d-de671e17fb28" xmlns:ns4="7c4a6653-2c43-4961-bcf3-d513bccb8d12" targetNamespace="http://schemas.microsoft.com/office/2006/metadata/properties" ma:root="true" ma:fieldsID="4edd11be880fa2554c27b6516644da57" ns3:_="" ns4:_="">
    <xsd:import namespace="9204fe14-60c8-4dfe-b11d-de671e17fb28"/>
    <xsd:import namespace="7c4a6653-2c43-4961-bcf3-d513bccb8d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4fe14-60c8-4dfe-b11d-de671e17fb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a6653-2c43-4961-bcf3-d513bccb8d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68180D-AB22-41EA-ABD7-FBA359E158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6ACC0B-A8B3-4100-9F8C-2999E9970DDA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7c4a6653-2c43-4961-bcf3-d513bccb8d12"/>
    <ds:schemaRef ds:uri="http://purl.org/dc/terms/"/>
    <ds:schemaRef ds:uri="http://purl.org/dc/elements/1.1/"/>
    <ds:schemaRef ds:uri="9204fe14-60c8-4dfe-b11d-de671e17fb28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9629D47-BD15-433F-9B12-A7E6FE0F37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04fe14-60c8-4dfe-b11d-de671e17fb28"/>
    <ds:schemaRef ds:uri="7c4a6653-2c43-4961-bcf3-d513bccb8d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164</Words>
  <Application>Microsoft Office PowerPoint</Application>
  <PresentationFormat>Laajakuva</PresentationFormat>
  <Paragraphs>27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Pesisliikkaritoimintaan tukea!</vt:lpstr>
      <vt:lpstr>Rahallista tukea seuroille!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Etelän alueen tunnuslukuja 2020</dc:title>
  <dc:creator>Mika Mikola</dc:creator>
  <cp:lastModifiedBy>Mika Mikola</cp:lastModifiedBy>
  <cp:revision>2</cp:revision>
  <dcterms:created xsi:type="dcterms:W3CDTF">2020-10-14T06:38:45Z</dcterms:created>
  <dcterms:modified xsi:type="dcterms:W3CDTF">2020-10-16T17:09:35Z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0x010100188BD46AB3374041B30E5A129BB49C4C</vt:lpwstr>
  </property>
</Properties>
</file>